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71" d="100"/>
          <a:sy n="71" d="100"/>
        </p:scale>
        <p:origin x="12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BB1392-6F76-49E4-9C9D-E984BC7BED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A0616CA-DEE4-4155-0F1C-7709CC979B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295CBEA-BCD5-3FC0-185F-C4A6A0A6A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DC99B-9D4C-4795-AE19-DC88DEDE12C1}" type="datetimeFigureOut">
              <a:rPr lang="de-CH" smtClean="0"/>
              <a:t>14.04.2025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33083AC-591D-26E1-6E73-A92C1F9F0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D389C12-9F16-C023-952C-D70A89D36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174B-4C7C-4F3F-8B7F-B2715CCBD5B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073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B047AA-8535-8833-907B-C32A8CE0F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091FFA5-0F5B-F166-C020-55A43639C6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22F838A-A559-4349-43F1-6D0313C9E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DC99B-9D4C-4795-AE19-DC88DEDE12C1}" type="datetimeFigureOut">
              <a:rPr lang="de-CH" smtClean="0"/>
              <a:t>14.04.2025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909C07E-44EE-A0DA-1612-5E1D6BCDE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CF15376-977B-4382-F63C-02CA4E3AE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174B-4C7C-4F3F-8B7F-B2715CCBD5B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1653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4305FB4-00D1-DD5A-968F-5EFFBFB61E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91A3181-CCFB-3603-5418-80C6541658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10B7E45-85B0-7820-26B6-0065917C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DC99B-9D4C-4795-AE19-DC88DEDE12C1}" type="datetimeFigureOut">
              <a:rPr lang="de-CH" smtClean="0"/>
              <a:t>14.04.2025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5D0519B-9A7D-96A1-691D-837801F89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15FA9FA-9F14-82FE-2585-8546A4E92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174B-4C7C-4F3F-8B7F-B2715CCBD5B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06095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0E8B82-9109-71FB-E6B8-4AA2BC5DC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30F89A7-0E6F-AB62-1EC7-B79F9708BA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796C27C-CC49-4B9D-5E5B-F1FE4CF5B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DC99B-9D4C-4795-AE19-DC88DEDE12C1}" type="datetimeFigureOut">
              <a:rPr lang="de-CH" smtClean="0"/>
              <a:t>14.04.2025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62BA6A8-0924-F5D5-912D-19259CA6F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289DEF2-1930-BABE-FC24-AA134B91C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174B-4C7C-4F3F-8B7F-B2715CCBD5B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7667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ABD2AD-9184-6268-40D6-9E21F0CDD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EB7B365-7825-F0F3-B45A-E22B63A163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6592E4E-02A6-7C12-8EE7-53F981ECE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DC99B-9D4C-4795-AE19-DC88DEDE12C1}" type="datetimeFigureOut">
              <a:rPr lang="de-CH" smtClean="0"/>
              <a:t>14.04.2025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6996A6-F1EB-F6AC-F107-8F92B88C0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AD18E6-6045-BC80-C3D2-1D24002E7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174B-4C7C-4F3F-8B7F-B2715CCBD5B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76761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957110-439C-C972-3988-617BD5A44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CB42CE9-7CCC-6456-B640-C1E29848E1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980A20A-9223-1074-0A06-BA6EA4E8D6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5D52DBC-8A55-606A-D176-1949C423B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DC99B-9D4C-4795-AE19-DC88DEDE12C1}" type="datetimeFigureOut">
              <a:rPr lang="de-CH" smtClean="0"/>
              <a:t>14.04.2025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41D975C-750A-848E-FAF5-82CF67CB3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91921FE-930E-DEAC-C30F-D8068528C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174B-4C7C-4F3F-8B7F-B2715CCBD5B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43440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8A104E-B7FB-CC71-6FF0-CC25A5CD4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4CB182C-9B76-22AA-A172-75F130FCE2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7C85F36-25C4-C286-BB98-FBBA9396AE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2708131-91DC-CBE9-E100-1F3BE4DCBE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501F1B7-0309-D401-402C-BE62A3ABC6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5CBD244-0506-FA6F-7D71-7F10B09C8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DC99B-9D4C-4795-AE19-DC88DEDE12C1}" type="datetimeFigureOut">
              <a:rPr lang="de-CH" smtClean="0"/>
              <a:t>14.04.2025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7C77090-2E77-B67D-5EFC-6721FDB6A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BCDC2AC-45D8-8B61-DB98-1EF30F97A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174B-4C7C-4F3F-8B7F-B2715CCBD5B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5102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F4F84D-F03D-5C55-C621-D762D946C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61F1E56-61BF-BA65-3245-DCBAECB01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DC99B-9D4C-4795-AE19-DC88DEDE12C1}" type="datetimeFigureOut">
              <a:rPr lang="de-CH" smtClean="0"/>
              <a:t>14.04.2025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B304A2B-E620-5417-4D44-BE283BE1B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52597C8-9398-02E4-67C5-CE7F1AB89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174B-4C7C-4F3F-8B7F-B2715CCBD5B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33564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C4ED6A9-0653-D062-6CF4-351F28B63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DC99B-9D4C-4795-AE19-DC88DEDE12C1}" type="datetimeFigureOut">
              <a:rPr lang="de-CH" smtClean="0"/>
              <a:t>14.04.2025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41C1B14-4E0B-0C4F-5B60-33ABF168C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F95F029-64A3-3735-B88A-8CEE81D97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174B-4C7C-4F3F-8B7F-B2715CCBD5B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10598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0C8B85-B246-0668-56D7-59F82A7F5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BE4E086-33B3-56D9-CC01-2D165B215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9AFB705-25EE-8267-166D-CB2F00A003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A74AD9C-E273-35E5-929D-85D8E92AC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DC99B-9D4C-4795-AE19-DC88DEDE12C1}" type="datetimeFigureOut">
              <a:rPr lang="de-CH" smtClean="0"/>
              <a:t>14.04.2025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1248857-12FC-C8B4-6131-7ED7A8484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E6EAED6-6E0B-7C05-0861-364A57563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174B-4C7C-4F3F-8B7F-B2715CCBD5B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5634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D32A91-C305-AECB-012E-DB21F1B45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0F0FB68-2D36-5D4D-44EA-FB27768BD3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F07CF60-EF36-AB65-006D-F7942AA2F2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56F8AA3-4103-5F48-C74E-46F28DA68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DC99B-9D4C-4795-AE19-DC88DEDE12C1}" type="datetimeFigureOut">
              <a:rPr lang="de-CH" smtClean="0"/>
              <a:t>14.04.2025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669C36A-A8C7-D355-E43B-882FA1991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5996DFA-AED1-83EC-9A5C-BA0C247B2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174B-4C7C-4F3F-8B7F-B2715CCBD5B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745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36C1A0A-1BA2-729F-C8A3-EAF76516C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E48DF4E-ACC6-DE35-A8FE-222238891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3EF9B24-E6B4-4D92-9831-1BB753F327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DC99B-9D4C-4795-AE19-DC88DEDE12C1}" type="datetimeFigureOut">
              <a:rPr lang="de-CH" smtClean="0"/>
              <a:t>14.04.2025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F9F211-4A4F-E1F5-5242-5CAFBA1D7C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7D5542B-19C4-C336-E222-3A3460148B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2174B-4C7C-4F3F-8B7F-B2715CCBD5B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80279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2F760F2C-247F-1540-5E68-D8180B6C5E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0"/>
            <a:ext cx="457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837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EDA7F50-D0D9-A456-7856-CC84E6040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59" y="107577"/>
            <a:ext cx="11967882" cy="5625634"/>
          </a:xfrm>
        </p:spPr>
        <p:txBody>
          <a:bodyPr>
            <a:normAutofit fontScale="25000" lnSpcReduction="2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de-CH" sz="4800" b="1" u="sng" kern="1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Kreuzverkehrte</a:t>
            </a:r>
            <a:r>
              <a:rPr lang="de-CH" sz="4800" b="1" kern="100" dirty="0">
                <a:solidFill>
                  <a:srgbClr val="FF0000"/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4800" b="1" u="sng" kern="100" dirty="0">
                <a:solidFill>
                  <a:srgbClr val="FF0000"/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Liebe</a:t>
            </a:r>
            <a:r>
              <a:rPr lang="de-CH" sz="4800" kern="1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de-CH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de-CH" sz="4800" kern="1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Skandal? Justizirrtum? Bauernopfer? Vielleicht alles oder noch viel mehr!? Oder vielleicht ganz anders!? </a:t>
            </a:r>
            <a:endParaRPr lang="de-CH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de-CH" sz="4800" kern="1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Damals ausserhalb von Jerusalem. Dort auf diesem Hügel. Genannt Golgatha. «Schädelstätte». Hinrichtungsort für Verbrecher.</a:t>
            </a:r>
            <a:endParaRPr lang="de-CH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de-CH" sz="4800" kern="1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Zu diesen wurde Jesus Christus gezählt. Ausgezählt. Ausgebuht. Ausgepeitscht. Ans Kreuz genagelt.</a:t>
            </a:r>
            <a:endParaRPr lang="de-CH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de-CH" sz="4800" kern="1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Er, der Liebe pur war. Er, der sich radikal mit den Schwächsten solidarisierte. Er, der sich hätte wehren können und es nicht tat. Der Gottessohn.</a:t>
            </a:r>
            <a:endParaRPr lang="de-CH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de-CH" sz="4800" kern="1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de-CH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de-CH" sz="4800" b="1" kern="1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Kreuzverkehrte Welt?</a:t>
            </a:r>
            <a:endParaRPr lang="de-CH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de-CH" sz="4800" b="1" kern="100" dirty="0">
                <a:solidFill>
                  <a:srgbClr val="FF0000"/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Dieser Gott</a:t>
            </a:r>
            <a:r>
              <a:rPr lang="de-CH" sz="4800" kern="100" dirty="0">
                <a:solidFill>
                  <a:srgbClr val="FF0000"/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4800" kern="1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gab sein Liebstes, damit ich zu seinem geliebten Kind werden darf.</a:t>
            </a:r>
            <a:endParaRPr lang="de-CH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de-CH" sz="4800" b="1" kern="100" dirty="0">
                <a:solidFill>
                  <a:srgbClr val="FF0000"/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Dieser Gottessohn</a:t>
            </a:r>
            <a:r>
              <a:rPr lang="de-CH" sz="4800" kern="100" dirty="0">
                <a:solidFill>
                  <a:srgbClr val="FF0000"/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4800" kern="1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war sich nicht zu schade, Menschensohn zu heissen, um von diesen Menschen verraten zu werden.</a:t>
            </a:r>
            <a:endParaRPr lang="de-CH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de-CH" sz="4800" b="1" kern="100" dirty="0">
                <a:solidFill>
                  <a:srgbClr val="FF0000"/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Dieser Schuldlose</a:t>
            </a:r>
            <a:r>
              <a:rPr lang="de-CH" sz="4800" kern="100" dirty="0">
                <a:solidFill>
                  <a:srgbClr val="FF0000"/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4800" kern="1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lies sein Leben für Schuldige.</a:t>
            </a:r>
            <a:endParaRPr lang="de-CH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de-CH" sz="4800" b="1" kern="100" dirty="0">
                <a:solidFill>
                  <a:srgbClr val="FF0000"/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Dieser Geliebte</a:t>
            </a:r>
            <a:r>
              <a:rPr lang="de-CH" sz="4800" kern="100" dirty="0">
                <a:solidFill>
                  <a:srgbClr val="FF0000"/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4800" kern="1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seines Vaters im Himmel musste Trennung und Gottesferne erleben, damit wir seine Annahme und Gottesnähe erfahren können.</a:t>
            </a:r>
            <a:endParaRPr lang="de-CH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de-CH" sz="4800" b="1" kern="100" dirty="0">
                <a:solidFill>
                  <a:srgbClr val="FF0000"/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Dieser Jesus</a:t>
            </a:r>
            <a:r>
              <a:rPr lang="de-CH" sz="4800" kern="100" dirty="0">
                <a:solidFill>
                  <a:srgbClr val="FF0000"/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4800" kern="1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der von sich sagte, dass er «das Leben» sei, lies sein Leben, damit wir leben können.</a:t>
            </a:r>
            <a:endParaRPr lang="de-CH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de-CH" sz="4800" kern="1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de-CH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de-CH" sz="4800" b="1" kern="1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Wieso das?</a:t>
            </a:r>
            <a:endParaRPr lang="de-CH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de-CH" sz="4800" kern="1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Meine Schuldfrage ist keine geringe und sie hat keinem geringeren als dem Gottessohn das Leben gekostet.</a:t>
            </a:r>
            <a:endParaRPr lang="de-CH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de-CH" sz="4800" b="1" kern="1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Skandal?</a:t>
            </a:r>
            <a:r>
              <a:rPr lang="de-CH" sz="4800" kern="1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4800" b="1" kern="100" dirty="0">
                <a:solidFill>
                  <a:srgbClr val="FF0000"/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Nein.</a:t>
            </a:r>
            <a:r>
              <a:rPr lang="de-CH" sz="4800" kern="1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Weil nicht ein Justizirrtum dem Ereignis zugrunde liegt, sondern eine umwälzende Liebestat.</a:t>
            </a:r>
            <a:endParaRPr lang="de-CH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de-CH" sz="4800" b="1" kern="1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Skandal?</a:t>
            </a:r>
            <a:r>
              <a:rPr lang="de-CH" sz="4800" kern="1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4800" b="1" kern="100" dirty="0">
                <a:solidFill>
                  <a:srgbClr val="FF0000"/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Ja.</a:t>
            </a:r>
            <a:r>
              <a:rPr lang="de-CH" sz="4800" kern="1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Weil der Glaube an eine gekreuzigte Liebe Ärgernis provozieren, Dummheit assoziieren oder Sprachlosigkeit generieren kann. </a:t>
            </a:r>
            <a:endParaRPr lang="de-CH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de-CH" sz="4800" b="1" kern="100" dirty="0">
                <a:solidFill>
                  <a:srgbClr val="FF0000"/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Kreuz - verkehrte - Liebe</a:t>
            </a:r>
            <a:r>
              <a:rPr lang="de-CH" sz="4800" b="1" kern="1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de-CH" sz="4800" kern="1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Dort am Kreuz. Ich setze alles darauf.  (</a:t>
            </a:r>
            <a:r>
              <a:rPr lang="de-CH" sz="4800" kern="100" dirty="0" err="1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dj</a:t>
            </a:r>
            <a:r>
              <a:rPr lang="de-CH" sz="4800" kern="1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de-CH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00632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259</Words>
  <Application>Microsoft Office PowerPoint</Application>
  <PresentationFormat>Breitbild</PresentationFormat>
  <Paragraphs>18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Arial Nova</vt:lpstr>
      <vt:lpstr>Calibri</vt:lpstr>
      <vt:lpstr>Calibri Light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Jordi</dc:creator>
  <cp:lastModifiedBy>Daniel Jordi</cp:lastModifiedBy>
  <cp:revision>1</cp:revision>
  <dcterms:created xsi:type="dcterms:W3CDTF">2025-04-14T10:25:14Z</dcterms:created>
  <dcterms:modified xsi:type="dcterms:W3CDTF">2025-04-14T10:29:40Z</dcterms:modified>
</cp:coreProperties>
</file>