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B1392-6F76-49E4-9C9D-E984BC7BE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0616CA-DEE4-4155-0F1C-7709CC979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95CBEA-BCD5-3FC0-185F-C4A6A0A6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3083AC-591D-26E1-6E73-A92C1F9F0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389C12-9F16-C023-952C-D70A89D3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07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047AA-8535-8833-907B-C32A8CE0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91FFA5-0F5B-F166-C020-55A43639C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2F838A-A559-4349-43F1-6D0313C9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9C07E-44EE-A0DA-1612-5E1D6BCD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F15376-977B-4382-F63C-02CA4E3A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165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305FB4-00D1-DD5A-968F-5EFFBFB61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1A3181-CCFB-3603-5418-80C654165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0B7E45-85B0-7820-26B6-0065917C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D0519B-9A7D-96A1-691D-837801F8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5FA9FA-9F14-82FE-2585-8546A4E9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609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E8B82-9109-71FB-E6B8-4AA2BC5D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F89A7-0E6F-AB62-1EC7-B79F9708B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96C27C-CC49-4B9D-5E5B-F1FE4CF5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2BA6A8-0924-F5D5-912D-19259CA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89DEF2-1930-BABE-FC24-AA134B9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66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BD2AD-9184-6268-40D6-9E21F0CD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B7B365-7825-F0F3-B45A-E22B63A16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592E4E-02A6-7C12-8EE7-53F981EC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996A6-F1EB-F6AC-F107-8F92B88C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AD18E6-6045-BC80-C3D2-1D24002E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676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57110-439C-C972-3988-617BD5A4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B42CE9-7CCC-6456-B640-C1E29848E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80A20A-9223-1074-0A06-BA6EA4E8D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D52DBC-8A55-606A-D176-1949C423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1D975C-750A-848E-FAF5-82CF67CB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1921FE-930E-DEAC-C30F-D806852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344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8A104E-B7FB-CC71-6FF0-CC25A5CD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CB182C-9B76-22AA-A172-75F130FCE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C85F36-25C4-C286-BB98-FBBA9396A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2708131-91DC-CBE9-E100-1F3BE4DCB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501F1B7-0309-D401-402C-BE62A3ABC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CBD244-0506-FA6F-7D71-7F10B09C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C77090-2E77-B67D-5EFC-6721FDB6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CDC2AC-45D8-8B61-DB98-1EF30F97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510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4F84D-F03D-5C55-C621-D762D94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61F1E56-61BF-BA65-3245-DCBAECB0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304A2B-E620-5417-4D44-BE283BE1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2597C8-9398-02E4-67C5-CE7F1AB8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356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4ED6A9-0653-D062-6CF4-351F28B6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1C1B14-4E0B-0C4F-5B60-33ABF168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5F029-64A3-3735-B88A-8CEE81D9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05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C8B85-B246-0668-56D7-59F82A7F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E4E086-33B3-56D9-CC01-2D165B21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AFB705-25EE-8267-166D-CB2F00A00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74AD9C-E273-35E5-929D-85D8E92A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248857-12FC-C8B4-6131-7ED7A848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6EAED6-6E0B-7C05-0861-364A575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63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32A91-C305-AECB-012E-DB21F1B4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F0FB68-2D36-5D4D-44EA-FB27768BD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07CF60-EF36-AB65-006D-F7942AA2F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6F8AA3-4103-5F48-C74E-46F28DA6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69C36A-A8C7-D355-E43B-882FA199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996DFA-AED1-83EC-9A5C-BA0C247B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6C1A0A-1BA2-729F-C8A3-EAF76516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48DF4E-ACC6-DE35-A8FE-222238891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EF9B24-E6B4-4D92-9831-1BB753F32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C99B-9D4C-4795-AE19-DC88DEDE12C1}" type="datetimeFigureOut">
              <a:rPr lang="de-CH" smtClean="0"/>
              <a:t>14.04.2025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F9F211-4A4F-E1F5-5242-5CAFBA1D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D5542B-19C4-C336-E222-3A3460148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174B-4C7C-4F3F-8B7F-B2715CCBD5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027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F760F2C-247F-1540-5E68-D8180B6C5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3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EDA7F50-D0D9-A456-7856-CC84E6040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59" y="107577"/>
            <a:ext cx="11967882" cy="562563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u="sng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Kreuzverkehrte</a:t>
            </a: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b="1" u="sng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Liebe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Skandal? Justizirrtum? Bauernopfer? Vielleicht alles oder noch viel mehr!? Oder vielleicht ganz anders!? 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Damals ausserhalb von Jerusalem. Dort auf diesem Hügel. Genannt Golgatha. «Schädelstätte». Hinrichtungsort für Verbrecher.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diesen wurde Jesus Christus gezählt. Ausgezählt. Ausgebuht. Ausgepeitscht. Ans Kreuz genagelt.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Er, der Liebe pur war. Er, der sich radikal mit den Schwächsten solidarisierte. Er, der sich hätte wehren können und es nicht tat. Der Gottessohn.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Kreuzverkehrte Welt?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Dieser Gott</a:t>
            </a:r>
            <a:r>
              <a:rPr lang="de-CH" sz="4800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 sein Liebstes, damit ich zu seinem geliebten Kind werden darf.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Dieser Gottessohn</a:t>
            </a:r>
            <a:r>
              <a:rPr lang="de-CH" sz="4800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 sich nicht zu schade, Menschensohn zu heissen, um von diesen Menschen verraten zu werden.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Dieser Schuldlose</a:t>
            </a:r>
            <a:r>
              <a:rPr lang="de-CH" sz="4800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lies sein Leben für Schuldige.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Dieser Geliebte</a:t>
            </a:r>
            <a:r>
              <a:rPr lang="de-CH" sz="4800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seines Vaters im Himmel musste Trennung und Gottesferne erleben, damit wir seine Annahme und Gottesnähe erfahren können.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Dieser Jesus</a:t>
            </a:r>
            <a:r>
              <a:rPr lang="de-CH" sz="4800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von sich sagte, dass er «das Leben» sei, lies sein Leben, damit wir leben können.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Wieso das?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Meine Schuldfrage ist keine geringe und sie hat keinem geringeren als dem Gottessohn das Leben gekostet.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Skandal?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Nein.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Weil nicht ein Justizirrtum dem Ereignis zugrunde liegt, sondern eine umwälzende Liebestat.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Skandal?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Ja.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Weil der Glaube an eine gekreuzigte Liebe Ärgernis provozieren, Dummheit assoziieren oder Sprachlosigkeit generieren kann. 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4800" b="1" kern="100" dirty="0">
                <a:solidFill>
                  <a:srgbClr val="FF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Kreuz - verkehrte - Liebe</a:t>
            </a:r>
            <a:r>
              <a:rPr lang="de-CH" sz="4800" b="1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Dort am Kreuz. Ich setze alles darauf.  (</a:t>
            </a:r>
            <a:r>
              <a:rPr lang="de-CH" sz="4800" kern="100" dirty="0" err="1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</a:t>
            </a:r>
            <a:r>
              <a:rPr lang="de-CH" sz="4800" kern="1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CH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063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</Words>
  <Application>Microsoft Office PowerPoint</Application>
  <PresentationFormat>Breitbild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Jordi</dc:creator>
  <cp:lastModifiedBy>Daniel Jordi</cp:lastModifiedBy>
  <cp:revision>1</cp:revision>
  <dcterms:created xsi:type="dcterms:W3CDTF">2025-04-14T10:25:14Z</dcterms:created>
  <dcterms:modified xsi:type="dcterms:W3CDTF">2025-04-14T10:29:40Z</dcterms:modified>
</cp:coreProperties>
</file>